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9FB83-6CA6-401C-A588-C52F452CA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60935-85B1-4A7A-BFAD-FFFA6B1E4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B3D7B-7A95-456C-BCFD-07B9C1C9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DA76-0B9D-477C-8C50-6EBE40C065C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A93A7-E770-4967-9A5D-198075FB7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9D321-975B-4FB1-A3A4-42599D2D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18-6AFB-479B-B181-B76BFF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3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1DD6D-11F6-4111-A5A0-02C4DC15D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46E42-108B-4442-9C3F-CF1F79048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7E25D-66F5-40E3-9E35-AFBF546B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DA76-0B9D-477C-8C50-6EBE40C065C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7C8B3-EB96-44A4-9782-91D2CE34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1CAB9-7E72-4237-92B2-96BACA1F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18-6AFB-479B-B181-B76BFF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1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4463B0-5CC7-401B-882D-518A496202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B3AFB-1888-4C49-85D7-759A0678B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E1BD0-6E66-4D31-B277-AB3A08EB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DA76-0B9D-477C-8C50-6EBE40C065C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4B79C-66DC-4345-AEB4-D7B65B7F5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E666F-84E3-4B05-9C09-D84DC5BF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18-6AFB-479B-B181-B76BFF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3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BF9E-957C-4DF6-A16F-5BBAE242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E76FB-F771-4254-93D3-07AFB20ED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DB985-9DE9-4CE4-BC8E-85FD248D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DA76-0B9D-477C-8C50-6EBE40C065C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8FCB0-9841-4E98-AE05-63C17F51A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53501-8BAE-4CB7-B28A-C6C19245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18-6AFB-479B-B181-B76BFF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9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3BFE-C309-45DC-8BB9-85FB4CC5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7A3E4-B227-44A4-A2FB-14F510E18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6643F-ECC3-4BB7-853E-5C92C398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DA76-0B9D-477C-8C50-6EBE40C065C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726AD-7A84-49EA-A880-92BCE5AB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6C35F-C5C9-4DC9-A7A7-1DABD36B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18-6AFB-479B-B181-B76BFF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7A4B-2825-4452-87F0-B00E10308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D83EC-74A2-427C-ABC3-5206242C4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7E3A1-1BA3-4C8F-989A-51347F8EB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3890A-4C49-4DB3-9923-EF732BD0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DA76-0B9D-477C-8C50-6EBE40C065C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2A46B-E75C-47C2-97F2-ED0FA7500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4AF85-1C9F-47F0-B5CA-D963FA8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18-6AFB-479B-B181-B76BFF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0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3942D-F740-41E5-8F77-9E57E7FB6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13678-55D6-4269-8D60-C81A947E4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D0BE3-189F-443A-830A-9E10FA80C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5142F0-098D-4659-AD0D-FC02EEFB1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07698F-6319-4533-839A-9B9A3CDFFB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D63216-64A1-474B-80E3-DA2BB1D92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DA76-0B9D-477C-8C50-6EBE40C065C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B9D438-D0F6-4075-89B7-494B37C1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45C307-B4A6-4F46-BCC7-936539CA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18-6AFB-479B-B181-B76BFF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5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871E-2975-4776-AD51-66815678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F68F00-FCDB-4A5E-987B-E0A28B31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DA76-0B9D-477C-8C50-6EBE40C065C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343ED-9C79-4D1E-952A-80198663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0B2C3-653F-4637-A836-B66B0FC3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18-6AFB-479B-B181-B76BFF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7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960CA9-1BC5-41A3-A696-FB213893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DA76-0B9D-477C-8C50-6EBE40C065C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9C725-F3E1-46DC-87C6-A0229659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63AA3-F397-471F-AC0E-BC51308A9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18-6AFB-479B-B181-B76BFF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0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56404-C43A-437E-85DB-362CC93BA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167A9-7BC8-4A91-A188-0757CA411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CB178-5EEC-482E-BC60-D7D752086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0DE09-A29A-4514-9E2C-8374EB0B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DA76-0B9D-477C-8C50-6EBE40C065C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839CA-4CC8-402B-8128-8F670F09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FC3C4-4E8C-4830-BAD0-B923C05B3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18-6AFB-479B-B181-B76BFF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8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6A3C7-B22B-45FD-8E48-B0C573766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09F53-8654-483B-9A6D-BB7E8780A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5E72D-B6D8-4B3F-904F-A6AEF183F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6AAFF-B9AF-45C6-AF75-68BD01B7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DA76-0B9D-477C-8C50-6EBE40C065C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5AB60-382E-49CB-9830-37FCF4816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60BEB-2FC7-4479-8810-A2D5F819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18-6AFB-479B-B181-B76BFF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7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716270-3445-4B89-861D-599B2BE8E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C7616-6315-44DB-AA6C-27BB49FC7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02B5B-B7B8-46BE-A1A4-82756E0BA1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BDA76-0B9D-477C-8C50-6EBE40C065C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62D5-AB55-4DBA-8180-477BB79BD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E2DF9-18A9-423B-8E0B-69298079C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6A18-6AFB-479B-B181-B76BFF52D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5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E8D6-8CCA-416A-857D-1DA29B0F0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BD428-A55F-4126-BE11-C3847DF8B7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4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Rowe, Megan</dc:creator>
  <cp:lastModifiedBy>Rowe, Megan</cp:lastModifiedBy>
  <cp:revision>1</cp:revision>
  <dcterms:created xsi:type="dcterms:W3CDTF">2018-04-11T14:29:47Z</dcterms:created>
  <dcterms:modified xsi:type="dcterms:W3CDTF">2018-04-11T14:30:38Z</dcterms:modified>
</cp:coreProperties>
</file>